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80" r:id="rId8"/>
    <p:sldId id="263" r:id="rId9"/>
    <p:sldId id="286" r:id="rId10"/>
    <p:sldId id="281" r:id="rId11"/>
    <p:sldId id="264" r:id="rId12"/>
    <p:sldId id="266" r:id="rId13"/>
    <p:sldId id="267" r:id="rId14"/>
    <p:sldId id="271" r:id="rId15"/>
    <p:sldId id="287" r:id="rId16"/>
    <p:sldId id="284" r:id="rId17"/>
    <p:sldId id="278" r:id="rId18"/>
    <p:sldId id="279" r:id="rId19"/>
    <p:sldId id="288" r:id="rId20"/>
    <p:sldId id="265" r:id="rId21"/>
    <p:sldId id="269" r:id="rId22"/>
    <p:sldId id="274" r:id="rId23"/>
    <p:sldId id="275" r:id="rId24"/>
    <p:sldId id="276" r:id="rId25"/>
    <p:sldId id="273" r:id="rId26"/>
    <p:sldId id="277" r:id="rId27"/>
    <p:sldId id="268" r:id="rId28"/>
    <p:sldId id="282" r:id="rId29"/>
    <p:sldId id="272" r:id="rId30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48" autoAdjust="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 Fadaeinejad" userId="2b388a7d-7e99-4826-9b01-ff986ea9253d" providerId="ADAL" clId="{9432BCDF-9549-4C40-8A3C-B4AC5B526665}"/>
    <pc:docChg chg="custSel modSld">
      <pc:chgData name="Amin Fadaeinejad" userId="2b388a7d-7e99-4826-9b01-ff986ea9253d" providerId="ADAL" clId="{9432BCDF-9549-4C40-8A3C-B4AC5B526665}" dt="2023-04-18T02:11:06.958" v="28" actId="478"/>
      <pc:docMkLst>
        <pc:docMk/>
      </pc:docMkLst>
      <pc:sldChg chg="delSp mod delAnim">
        <pc:chgData name="Amin Fadaeinejad" userId="2b388a7d-7e99-4826-9b01-ff986ea9253d" providerId="ADAL" clId="{9432BCDF-9549-4C40-8A3C-B4AC5B526665}" dt="2023-04-18T02:10:07.461" v="0" actId="478"/>
        <pc:sldMkLst>
          <pc:docMk/>
          <pc:sldMk cId="401567019" sldId="256"/>
        </pc:sldMkLst>
        <pc:picChg chg="del">
          <ac:chgData name="Amin Fadaeinejad" userId="2b388a7d-7e99-4826-9b01-ff986ea9253d" providerId="ADAL" clId="{9432BCDF-9549-4C40-8A3C-B4AC5B526665}" dt="2023-04-18T02:10:07.461" v="0" actId="478"/>
          <ac:picMkLst>
            <pc:docMk/>
            <pc:sldMk cId="401567019" sldId="256"/>
            <ac:picMk id="8" creationId="{3A8D8A39-7589-46CC-AFD5-65E327F26DAF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09.626" v="1" actId="478"/>
        <pc:sldMkLst>
          <pc:docMk/>
          <pc:sldMk cId="2824884336" sldId="257"/>
        </pc:sldMkLst>
        <pc:picChg chg="del">
          <ac:chgData name="Amin Fadaeinejad" userId="2b388a7d-7e99-4826-9b01-ff986ea9253d" providerId="ADAL" clId="{9432BCDF-9549-4C40-8A3C-B4AC5B526665}" dt="2023-04-18T02:10:09.626" v="1" actId="478"/>
          <ac:picMkLst>
            <pc:docMk/>
            <pc:sldMk cId="2824884336" sldId="257"/>
            <ac:picMk id="6" creationId="{7DFF5218-CB6A-4538-9BCC-D94EF61EBC2A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11.401" v="2" actId="478"/>
        <pc:sldMkLst>
          <pc:docMk/>
          <pc:sldMk cId="2195223004" sldId="258"/>
        </pc:sldMkLst>
        <pc:picChg chg="del">
          <ac:chgData name="Amin Fadaeinejad" userId="2b388a7d-7e99-4826-9b01-ff986ea9253d" providerId="ADAL" clId="{9432BCDF-9549-4C40-8A3C-B4AC5B526665}" dt="2023-04-18T02:10:11.401" v="2" actId="478"/>
          <ac:picMkLst>
            <pc:docMk/>
            <pc:sldMk cId="2195223004" sldId="258"/>
            <ac:picMk id="8" creationId="{539FE76B-9591-4BCE-82AC-E1AC6471BE67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13.559" v="3" actId="478"/>
        <pc:sldMkLst>
          <pc:docMk/>
          <pc:sldMk cId="1998190495" sldId="259"/>
        </pc:sldMkLst>
        <pc:picChg chg="del">
          <ac:chgData name="Amin Fadaeinejad" userId="2b388a7d-7e99-4826-9b01-ff986ea9253d" providerId="ADAL" clId="{9432BCDF-9549-4C40-8A3C-B4AC5B526665}" dt="2023-04-18T02:10:13.559" v="3" actId="478"/>
          <ac:picMkLst>
            <pc:docMk/>
            <pc:sldMk cId="1998190495" sldId="259"/>
            <ac:picMk id="5" creationId="{50E3C658-02BF-47FA-A21A-42714D9FD457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15.667" v="4" actId="478"/>
        <pc:sldMkLst>
          <pc:docMk/>
          <pc:sldMk cId="97605353" sldId="260"/>
        </pc:sldMkLst>
        <pc:picChg chg="del">
          <ac:chgData name="Amin Fadaeinejad" userId="2b388a7d-7e99-4826-9b01-ff986ea9253d" providerId="ADAL" clId="{9432BCDF-9549-4C40-8A3C-B4AC5B526665}" dt="2023-04-18T02:10:15.667" v="4" actId="478"/>
          <ac:picMkLst>
            <pc:docMk/>
            <pc:sldMk cId="97605353" sldId="260"/>
            <ac:picMk id="5" creationId="{B3EEEDB9-2D96-4A18-9CA3-45D62E74DE94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17.788" v="5" actId="478"/>
        <pc:sldMkLst>
          <pc:docMk/>
          <pc:sldMk cId="1680492670" sldId="262"/>
        </pc:sldMkLst>
        <pc:picChg chg="del">
          <ac:chgData name="Amin Fadaeinejad" userId="2b388a7d-7e99-4826-9b01-ff986ea9253d" providerId="ADAL" clId="{9432BCDF-9549-4C40-8A3C-B4AC5B526665}" dt="2023-04-18T02:10:17.788" v="5" actId="478"/>
          <ac:picMkLst>
            <pc:docMk/>
            <pc:sldMk cId="1680492670" sldId="262"/>
            <ac:picMk id="7" creationId="{92C233BD-906D-4706-8D4F-7DDE36027FF3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22.252" v="7" actId="478"/>
        <pc:sldMkLst>
          <pc:docMk/>
          <pc:sldMk cId="576347684" sldId="263"/>
        </pc:sldMkLst>
        <pc:picChg chg="del">
          <ac:chgData name="Amin Fadaeinejad" userId="2b388a7d-7e99-4826-9b01-ff986ea9253d" providerId="ADAL" clId="{9432BCDF-9549-4C40-8A3C-B4AC5B526665}" dt="2023-04-18T02:10:22.252" v="7" actId="478"/>
          <ac:picMkLst>
            <pc:docMk/>
            <pc:sldMk cId="576347684" sldId="263"/>
            <ac:picMk id="4" creationId="{5F2C220E-AC67-479C-8864-9605691A7379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29.025" v="10" actId="478"/>
        <pc:sldMkLst>
          <pc:docMk/>
          <pc:sldMk cId="143501713" sldId="264"/>
        </pc:sldMkLst>
        <pc:picChg chg="del">
          <ac:chgData name="Amin Fadaeinejad" userId="2b388a7d-7e99-4826-9b01-ff986ea9253d" providerId="ADAL" clId="{9432BCDF-9549-4C40-8A3C-B4AC5B526665}" dt="2023-04-18T02:10:29.025" v="10" actId="478"/>
          <ac:picMkLst>
            <pc:docMk/>
            <pc:sldMk cId="143501713" sldId="264"/>
            <ac:picMk id="2" creationId="{FF2E43E0-7DA0-4C4E-9CDB-D9185C4C1143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47.462" v="19" actId="478"/>
        <pc:sldMkLst>
          <pc:docMk/>
          <pc:sldMk cId="1548930085" sldId="265"/>
        </pc:sldMkLst>
        <pc:picChg chg="del">
          <ac:chgData name="Amin Fadaeinejad" userId="2b388a7d-7e99-4826-9b01-ff986ea9253d" providerId="ADAL" clId="{9432BCDF-9549-4C40-8A3C-B4AC5B526665}" dt="2023-04-18T02:10:47.462" v="19" actId="478"/>
          <ac:picMkLst>
            <pc:docMk/>
            <pc:sldMk cId="1548930085" sldId="265"/>
            <ac:picMk id="5" creationId="{69AEDC15-5E57-4859-89DF-43F48AEB6AB7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31.228" v="11" actId="478"/>
        <pc:sldMkLst>
          <pc:docMk/>
          <pc:sldMk cId="4141914158" sldId="266"/>
        </pc:sldMkLst>
        <pc:picChg chg="del">
          <ac:chgData name="Amin Fadaeinejad" userId="2b388a7d-7e99-4826-9b01-ff986ea9253d" providerId="ADAL" clId="{9432BCDF-9549-4C40-8A3C-B4AC5B526665}" dt="2023-04-18T02:10:31.228" v="11" actId="478"/>
          <ac:picMkLst>
            <pc:docMk/>
            <pc:sldMk cId="4141914158" sldId="266"/>
            <ac:picMk id="6" creationId="{957CB12A-BCA1-4DAD-AD05-F82C82076812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33.085" v="12" actId="478"/>
        <pc:sldMkLst>
          <pc:docMk/>
          <pc:sldMk cId="59041623" sldId="267"/>
        </pc:sldMkLst>
        <pc:picChg chg="del">
          <ac:chgData name="Amin Fadaeinejad" userId="2b388a7d-7e99-4826-9b01-ff986ea9253d" providerId="ADAL" clId="{9432BCDF-9549-4C40-8A3C-B4AC5B526665}" dt="2023-04-18T02:10:33.085" v="12" actId="478"/>
          <ac:picMkLst>
            <pc:docMk/>
            <pc:sldMk cId="59041623" sldId="267"/>
            <ac:picMk id="2" creationId="{BE145640-3D1A-4323-8EAC-E27E22A61B4F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1:05.011" v="27" actId="478"/>
        <pc:sldMkLst>
          <pc:docMk/>
          <pc:sldMk cId="244062137" sldId="268"/>
        </pc:sldMkLst>
        <pc:picChg chg="del">
          <ac:chgData name="Amin Fadaeinejad" userId="2b388a7d-7e99-4826-9b01-ff986ea9253d" providerId="ADAL" clId="{9432BCDF-9549-4C40-8A3C-B4AC5B526665}" dt="2023-04-18T02:11:05.011" v="27" actId="478"/>
          <ac:picMkLst>
            <pc:docMk/>
            <pc:sldMk cId="244062137" sldId="268"/>
            <ac:picMk id="4" creationId="{D0AAD448-049C-4629-B290-0298FEBE44FD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50.059" v="20" actId="478"/>
        <pc:sldMkLst>
          <pc:docMk/>
          <pc:sldMk cId="542859623" sldId="269"/>
        </pc:sldMkLst>
        <pc:picChg chg="del">
          <ac:chgData name="Amin Fadaeinejad" userId="2b388a7d-7e99-4826-9b01-ff986ea9253d" providerId="ADAL" clId="{9432BCDF-9549-4C40-8A3C-B4AC5B526665}" dt="2023-04-18T02:10:50.059" v="20" actId="478"/>
          <ac:picMkLst>
            <pc:docMk/>
            <pc:sldMk cId="542859623" sldId="269"/>
            <ac:picMk id="9" creationId="{5373D3F4-D345-4E2E-BF95-79D5BB2CA5BF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35.339" v="13" actId="478"/>
        <pc:sldMkLst>
          <pc:docMk/>
          <pc:sldMk cId="3748468923" sldId="271"/>
        </pc:sldMkLst>
        <pc:picChg chg="del">
          <ac:chgData name="Amin Fadaeinejad" userId="2b388a7d-7e99-4826-9b01-ff986ea9253d" providerId="ADAL" clId="{9432BCDF-9549-4C40-8A3C-B4AC5B526665}" dt="2023-04-18T02:10:35.339" v="13" actId="478"/>
          <ac:picMkLst>
            <pc:docMk/>
            <pc:sldMk cId="3748468923" sldId="271"/>
            <ac:picMk id="2" creationId="{A0A0D118-F718-4C8B-9305-7B32B40AFEA8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1:00.386" v="25" actId="478"/>
        <pc:sldMkLst>
          <pc:docMk/>
          <pc:sldMk cId="446841917" sldId="273"/>
        </pc:sldMkLst>
        <pc:picChg chg="del">
          <ac:chgData name="Amin Fadaeinejad" userId="2b388a7d-7e99-4826-9b01-ff986ea9253d" providerId="ADAL" clId="{9432BCDF-9549-4C40-8A3C-B4AC5B526665}" dt="2023-04-18T02:11:00.386" v="25" actId="478"/>
          <ac:picMkLst>
            <pc:docMk/>
            <pc:sldMk cId="446841917" sldId="273"/>
            <ac:picMk id="8" creationId="{D8DF1163-AF49-47E0-A005-86DFDA3AD69C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52.777" v="21" actId="478"/>
        <pc:sldMkLst>
          <pc:docMk/>
          <pc:sldMk cId="3633038868" sldId="274"/>
        </pc:sldMkLst>
        <pc:picChg chg="del">
          <ac:chgData name="Amin Fadaeinejad" userId="2b388a7d-7e99-4826-9b01-ff986ea9253d" providerId="ADAL" clId="{9432BCDF-9549-4C40-8A3C-B4AC5B526665}" dt="2023-04-18T02:10:52.777" v="21" actId="478"/>
          <ac:picMkLst>
            <pc:docMk/>
            <pc:sldMk cId="3633038868" sldId="274"/>
            <ac:picMk id="4" creationId="{01F86784-CAFA-4870-A538-452F961AA7D4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55.042" v="22" actId="478"/>
        <pc:sldMkLst>
          <pc:docMk/>
          <pc:sldMk cId="657833036" sldId="275"/>
        </pc:sldMkLst>
        <pc:picChg chg="del">
          <ac:chgData name="Amin Fadaeinejad" userId="2b388a7d-7e99-4826-9b01-ff986ea9253d" providerId="ADAL" clId="{9432BCDF-9549-4C40-8A3C-B4AC5B526665}" dt="2023-04-18T02:10:55.042" v="22" actId="478"/>
          <ac:picMkLst>
            <pc:docMk/>
            <pc:sldMk cId="657833036" sldId="275"/>
            <ac:picMk id="17" creationId="{10549D21-DA45-4B5E-8719-73C712312502}"/>
          </ac:picMkLst>
        </pc:picChg>
      </pc:sldChg>
      <pc:sldChg chg="delSp modSp mod delAnim">
        <pc:chgData name="Amin Fadaeinejad" userId="2b388a7d-7e99-4826-9b01-ff986ea9253d" providerId="ADAL" clId="{9432BCDF-9549-4C40-8A3C-B4AC5B526665}" dt="2023-04-18T02:10:57.861" v="24" actId="478"/>
        <pc:sldMkLst>
          <pc:docMk/>
          <pc:sldMk cId="3363415911" sldId="276"/>
        </pc:sldMkLst>
        <pc:picChg chg="del mod">
          <ac:chgData name="Amin Fadaeinejad" userId="2b388a7d-7e99-4826-9b01-ff986ea9253d" providerId="ADAL" clId="{9432BCDF-9549-4C40-8A3C-B4AC5B526665}" dt="2023-04-18T02:10:57.861" v="24" actId="478"/>
          <ac:picMkLst>
            <pc:docMk/>
            <pc:sldMk cId="3363415911" sldId="276"/>
            <ac:picMk id="7" creationId="{8E3DDC24-C5A6-4D72-AD7F-4DCD6EB8C230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1:03.266" v="26" actId="478"/>
        <pc:sldMkLst>
          <pc:docMk/>
          <pc:sldMk cId="3261836028" sldId="277"/>
        </pc:sldMkLst>
        <pc:picChg chg="del">
          <ac:chgData name="Amin Fadaeinejad" userId="2b388a7d-7e99-4826-9b01-ff986ea9253d" providerId="ADAL" clId="{9432BCDF-9549-4C40-8A3C-B4AC5B526665}" dt="2023-04-18T02:11:03.266" v="26" actId="478"/>
          <ac:picMkLst>
            <pc:docMk/>
            <pc:sldMk cId="3261836028" sldId="277"/>
            <ac:picMk id="4" creationId="{7B4B91AA-A44D-4DE6-A15E-1876B72B2820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42.018" v="16" actId="478"/>
        <pc:sldMkLst>
          <pc:docMk/>
          <pc:sldMk cId="853484725" sldId="278"/>
        </pc:sldMkLst>
        <pc:picChg chg="del">
          <ac:chgData name="Amin Fadaeinejad" userId="2b388a7d-7e99-4826-9b01-ff986ea9253d" providerId="ADAL" clId="{9432BCDF-9549-4C40-8A3C-B4AC5B526665}" dt="2023-04-18T02:10:42.018" v="16" actId="478"/>
          <ac:picMkLst>
            <pc:docMk/>
            <pc:sldMk cId="853484725" sldId="278"/>
            <ac:picMk id="8" creationId="{8C116A5F-0CD1-418B-BDAE-EE95456E27FB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45.649" v="18" actId="478"/>
        <pc:sldMkLst>
          <pc:docMk/>
          <pc:sldMk cId="3193261475" sldId="279"/>
        </pc:sldMkLst>
        <pc:picChg chg="del">
          <ac:chgData name="Amin Fadaeinejad" userId="2b388a7d-7e99-4826-9b01-ff986ea9253d" providerId="ADAL" clId="{9432BCDF-9549-4C40-8A3C-B4AC5B526665}" dt="2023-04-18T02:10:45.649" v="18" actId="478"/>
          <ac:picMkLst>
            <pc:docMk/>
            <pc:sldMk cId="3193261475" sldId="279"/>
            <ac:picMk id="5" creationId="{46EF738E-5CE9-43F7-874F-6811DFDEA1DE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20.072" v="6" actId="478"/>
        <pc:sldMkLst>
          <pc:docMk/>
          <pc:sldMk cId="1577070573" sldId="280"/>
        </pc:sldMkLst>
        <pc:picChg chg="del">
          <ac:chgData name="Amin Fadaeinejad" userId="2b388a7d-7e99-4826-9b01-ff986ea9253d" providerId="ADAL" clId="{9432BCDF-9549-4C40-8A3C-B4AC5B526665}" dt="2023-04-18T02:10:20.072" v="6" actId="478"/>
          <ac:picMkLst>
            <pc:docMk/>
            <pc:sldMk cId="1577070573" sldId="280"/>
            <ac:picMk id="5" creationId="{8E137B09-8CA8-44C9-BA50-02EBDDBDB4F8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27.217" v="9" actId="478"/>
        <pc:sldMkLst>
          <pc:docMk/>
          <pc:sldMk cId="1009540989" sldId="281"/>
        </pc:sldMkLst>
        <pc:picChg chg="del">
          <ac:chgData name="Amin Fadaeinejad" userId="2b388a7d-7e99-4826-9b01-ff986ea9253d" providerId="ADAL" clId="{9432BCDF-9549-4C40-8A3C-B4AC5B526665}" dt="2023-04-18T02:10:27.217" v="9" actId="478"/>
          <ac:picMkLst>
            <pc:docMk/>
            <pc:sldMk cId="1009540989" sldId="281"/>
            <ac:picMk id="11" creationId="{965DFD84-BA69-42FA-B13C-435851950797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1:06.958" v="28" actId="478"/>
        <pc:sldMkLst>
          <pc:docMk/>
          <pc:sldMk cId="2302011378" sldId="282"/>
        </pc:sldMkLst>
        <pc:picChg chg="del">
          <ac:chgData name="Amin Fadaeinejad" userId="2b388a7d-7e99-4826-9b01-ff986ea9253d" providerId="ADAL" clId="{9432BCDF-9549-4C40-8A3C-B4AC5B526665}" dt="2023-04-18T02:11:06.958" v="28" actId="478"/>
          <ac:picMkLst>
            <pc:docMk/>
            <pc:sldMk cId="2302011378" sldId="282"/>
            <ac:picMk id="5" creationId="{E3711703-881D-428E-B475-56345A72E432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39.179" v="15" actId="478"/>
        <pc:sldMkLst>
          <pc:docMk/>
          <pc:sldMk cId="3373490387" sldId="284"/>
        </pc:sldMkLst>
        <pc:picChg chg="del">
          <ac:chgData name="Amin Fadaeinejad" userId="2b388a7d-7e99-4826-9b01-ff986ea9253d" providerId="ADAL" clId="{9432BCDF-9549-4C40-8A3C-B4AC5B526665}" dt="2023-04-18T02:10:39.179" v="15" actId="478"/>
          <ac:picMkLst>
            <pc:docMk/>
            <pc:sldMk cId="3373490387" sldId="284"/>
            <ac:picMk id="9" creationId="{DE6CA6D5-CFBC-4D69-B790-25BA3D642693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24.744" v="8" actId="478"/>
        <pc:sldMkLst>
          <pc:docMk/>
          <pc:sldMk cId="313916691" sldId="286"/>
        </pc:sldMkLst>
        <pc:picChg chg="del">
          <ac:chgData name="Amin Fadaeinejad" userId="2b388a7d-7e99-4826-9b01-ff986ea9253d" providerId="ADAL" clId="{9432BCDF-9549-4C40-8A3C-B4AC5B526665}" dt="2023-04-18T02:10:24.744" v="8" actId="478"/>
          <ac:picMkLst>
            <pc:docMk/>
            <pc:sldMk cId="313916691" sldId="286"/>
            <ac:picMk id="4" creationId="{08E21E4F-D9C2-4214-997E-FACC5E1B861B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37.277" v="14" actId="478"/>
        <pc:sldMkLst>
          <pc:docMk/>
          <pc:sldMk cId="730409502" sldId="287"/>
        </pc:sldMkLst>
        <pc:picChg chg="del">
          <ac:chgData name="Amin Fadaeinejad" userId="2b388a7d-7e99-4826-9b01-ff986ea9253d" providerId="ADAL" clId="{9432BCDF-9549-4C40-8A3C-B4AC5B526665}" dt="2023-04-18T02:10:37.277" v="14" actId="478"/>
          <ac:picMkLst>
            <pc:docMk/>
            <pc:sldMk cId="730409502" sldId="287"/>
            <ac:picMk id="11" creationId="{A5F0A117-29C8-4BE2-958B-93C52414261B}"/>
          </ac:picMkLst>
        </pc:picChg>
      </pc:sldChg>
      <pc:sldChg chg="delSp mod delAnim">
        <pc:chgData name="Amin Fadaeinejad" userId="2b388a7d-7e99-4826-9b01-ff986ea9253d" providerId="ADAL" clId="{9432BCDF-9549-4C40-8A3C-B4AC5B526665}" dt="2023-04-18T02:10:43.863" v="17" actId="478"/>
        <pc:sldMkLst>
          <pc:docMk/>
          <pc:sldMk cId="3498783263" sldId="288"/>
        </pc:sldMkLst>
        <pc:picChg chg="del">
          <ac:chgData name="Amin Fadaeinejad" userId="2b388a7d-7e99-4826-9b01-ff986ea9253d" providerId="ADAL" clId="{9432BCDF-9549-4C40-8A3C-B4AC5B526665}" dt="2023-04-18T02:10:43.863" v="17" actId="478"/>
          <ac:picMkLst>
            <pc:docMk/>
            <pc:sldMk cId="3498783263" sldId="288"/>
            <ac:picMk id="9" creationId="{EDE7353D-21DC-4B79-89D8-AFAC4C9F84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C7343-7781-4002-AD83-510AB149E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9E7A5-45D4-4C8B-BDF4-2D396D73C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8226-DE52-43CF-A2E4-A6BD87199DDA}" type="datetime1">
              <a:rPr lang="en-GB" smtClean="0"/>
              <a:t>17/04/2023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5E5E9-4390-423B-8AF4-5F5BFF815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4012-BC33-4D0E-A71F-751BB8938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7702-8998-4AB3-978C-F93599E74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998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16CA6-182F-49BA-8AE7-290DEC2A55E0}" type="datetime1">
              <a:rPr lang="en-GB" smtClean="0"/>
              <a:pPr/>
              <a:t>17/04/2023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1543F-4CED-446E-B224-0B26E9088C8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007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8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2459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4818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277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31152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27737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5131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4842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43015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2587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417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799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6931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98442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63040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754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43094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699246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74608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20878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4011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5040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0454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1634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375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63345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82224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09040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4622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106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3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0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31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ts.ox.ac.uk/~vgg/data/voxceleb/vox2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2771" y="758952"/>
            <a:ext cx="6492695" cy="3679893"/>
          </a:xfrm>
        </p:spPr>
        <p:txBody>
          <a:bodyPr rtlCol="0">
            <a:normAutofit/>
          </a:bodyPr>
          <a:lstStyle/>
          <a:p>
            <a:r>
              <a:rPr lang="en-GB" sz="3200" dirty="0">
                <a:cs typeface="Times"/>
              </a:rPr>
              <a:t>One-Shot Free-View Neural Talking-Head Synthesis for Video Conferencing</a:t>
            </a:r>
            <a:endParaRPr lang="en-US" sz="3200" dirty="0">
              <a:cs typeface="Times"/>
            </a:endParaRPr>
          </a:p>
          <a:p>
            <a:endParaRPr lang="en-GB" sz="3200" dirty="0">
              <a:cs typeface="Time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2771" y="4800600"/>
            <a:ext cx="649269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CA" dirty="0">
                <a:ea typeface="+mn-lt"/>
                <a:cs typeface="+mn-lt"/>
              </a:rPr>
              <a:t>Published by: </a:t>
            </a:r>
            <a:r>
              <a:rPr lang="en-CA" dirty="0"/>
              <a:t>Ting-Chun Wang Arun Mallya Ming-Yu Liu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A2F24E74-203D-4B4B-BE14-5584A013F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3" r="35611" b="11"/>
          <a:stretch/>
        </p:blipFill>
        <p:spPr>
          <a:xfrm>
            <a:off x="457200" y="10"/>
            <a:ext cx="35683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84"/>
    </mc:Choice>
    <mc:Fallback xmlns="">
      <p:transition spd="slow" advTm="151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Source Image Feature Extraction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2869125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Networks:</a:t>
            </a:r>
          </a:p>
          <a:p>
            <a:r>
              <a:rPr lang="en-GB" dirty="0"/>
              <a:t>3D Appearance Feature Extractor </a:t>
            </a:r>
          </a:p>
          <a:p>
            <a:r>
              <a:rPr lang="en-GB" dirty="0"/>
              <a:t>3D Canonical </a:t>
            </a:r>
            <a:r>
              <a:rPr lang="en-GB" dirty="0" err="1"/>
              <a:t>Keypoint</a:t>
            </a:r>
            <a:r>
              <a:rPr lang="en-GB" dirty="0"/>
              <a:t> Extractor</a:t>
            </a:r>
          </a:p>
          <a:p>
            <a:r>
              <a:rPr lang="en-GB" dirty="0"/>
              <a:t>Head Pose &amp; Expression Extractor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991700-C789-42AE-9598-42A37B40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97" y="1828800"/>
            <a:ext cx="5726235" cy="39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5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64"/>
    </mc:Choice>
    <mc:Fallback xmlns="">
      <p:transition spd="slow" advTm="6406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27520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GB" sz="2000" b="1" dirty="0"/>
                  <a:t>3D Appearance Feature Extractor (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GB" sz="2000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Using a neural network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, the source image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is mapped to a 3D appearance feature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27520" cy="4351337"/>
              </a:xfrm>
              <a:blipFill>
                <a:blip r:embed="rId5"/>
                <a:stretch>
                  <a:fillRect l="-893" t="-1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21B3D7B-9AE5-472E-A5B8-A61DEFF7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92" y="2094388"/>
            <a:ext cx="2865120" cy="382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5"/>
    </mc:Choice>
    <mc:Fallback xmlns="">
      <p:transition spd="slow" advTm="300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827520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GB" sz="2000" b="1" dirty="0"/>
                  <a:t>3D Canonical </a:t>
                </a:r>
                <a:r>
                  <a:rPr lang="en-GB" sz="2000" b="1" dirty="0" err="1"/>
                  <a:t>Keypoint</a:t>
                </a:r>
                <a:r>
                  <a:rPr lang="en-GB" sz="2000" b="1" dirty="0"/>
                  <a:t> Extractor (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GB" sz="2000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Using a neural network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a set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canonical 3D </a:t>
                </a:r>
                <a:r>
                  <a:rPr lang="en-GB" dirty="0" err="1"/>
                  <a:t>keypoints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dirty="0"/>
                  <a:t>, and their Jacobians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dirty="0"/>
                  <a:t> are extracted from image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827520" cy="4351337"/>
              </a:xfrm>
              <a:blipFill>
                <a:blip r:embed="rId5"/>
                <a:stretch>
                  <a:fillRect l="-893" t="-1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9963E20B-D707-495F-A966-DE1B4541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803" y="1198562"/>
            <a:ext cx="29813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91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1"/>
    </mc:Choice>
    <mc:Fallback xmlns="">
      <p:transition spd="slow" advTm="4689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429756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GB" sz="2000" b="1" dirty="0"/>
                  <a:t>Head pose (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GB" sz="2000" b="1" dirty="0"/>
                  <a:t>) and Expression Extractor (</a:t>
                </a:r>
                <a14:m>
                  <m:oMath xmlns:m="http://schemas.openxmlformats.org/officeDocument/2006/math">
                    <m:r>
                      <a:rPr lang="en-CA" sz="2000" b="1" i="0" smtClean="0">
                        <a:latin typeface="Cambria Math" panose="02040503050406030204" pitchFamily="18" charset="0"/>
                      </a:rPr>
                      <m:t>𝚫</m:t>
                    </m:r>
                  </m:oMath>
                </a14:m>
                <a:r>
                  <a:rPr lang="en-GB" sz="2000" b="1" dirty="0"/>
                  <a:t>):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CA" dirty="0"/>
                  <a:t> network output is parameterized by a rotation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dirty="0"/>
                  <a:t> and a translation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dirty="0"/>
                  <a:t>. In practice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dirty="0"/>
                  <a:t> is composed from three metrics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𝑟𝑜𝑙𝑙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𝑦𝑎𝑤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𝑝𝑖𝑡𝑐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CA" dirty="0"/>
                  <a:t>.</a:t>
                </a:r>
              </a:p>
              <a:p>
                <a:r>
                  <a:rPr lang="en-CA" dirty="0"/>
                  <a:t>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CA" dirty="0"/>
                  <a:t> is used to estimate deformation of key points from neutral expression.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fa-I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429756" cy="4351337"/>
              </a:xfrm>
              <a:blipFill>
                <a:blip r:embed="rId5"/>
                <a:stretch>
                  <a:fillRect l="-948" t="-1120" r="-4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82E26383-37FA-47F3-8821-A9A00B39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628" y="1632902"/>
            <a:ext cx="3238500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67"/>
    </mc:Choice>
    <mc:Fallback xmlns="">
      <p:transition spd="slow" advTm="744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7882128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CA" dirty="0"/>
                  <a:t>Using the information from 3 networks, the authors proposed a transformation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 to obtain the final 3D </a:t>
                </a:r>
                <a:r>
                  <a:rPr lang="en-GB" dirty="0" err="1"/>
                  <a:t>keypoints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7882128" cy="4351337"/>
              </a:xfrm>
              <a:blipFill>
                <a:blip r:embed="rId5"/>
                <a:stretch>
                  <a:fillRect l="-619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D3D89DF-C02D-49EF-B971-406766B9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270" y="3645928"/>
            <a:ext cx="6507332" cy="229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46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78"/>
    </mc:Choice>
    <mc:Fallback xmlns="">
      <p:transition spd="slow" advTm="436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Driving Video Feature Extraction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4641778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CA" dirty="0"/>
                  <a:t>The driving video is used to extract motion-related information.</a:t>
                </a:r>
              </a:p>
              <a:p>
                <a:pPr marL="0" indent="0">
                  <a:buNone/>
                </a:pPr>
                <a:r>
                  <a:rPr lang="en-CA" dirty="0"/>
                  <a:t>Instead of extracting canonical 3D </a:t>
                </a:r>
                <a:r>
                  <a:rPr lang="en-CA" dirty="0" err="1"/>
                  <a:t>keypoints</a:t>
                </a:r>
                <a:r>
                  <a:rPr lang="en-CA" dirty="0"/>
                  <a:t> from the driving image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we reuse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, which were extracted from the source image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.</a:t>
                </a:r>
                <a:endParaRPr lang="fa-IR" dirty="0"/>
              </a:p>
              <a:p>
                <a:pPr marL="0" indent="0">
                  <a:buNone/>
                </a:pPr>
                <a:endParaRPr lang="fa-IR" dirty="0"/>
              </a:p>
              <a:p>
                <a:pPr marL="0" indent="0">
                  <a:buNone/>
                </a:pPr>
                <a:endParaRPr lang="fa-I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4641778" cy="4351337"/>
              </a:xfrm>
              <a:blipFill>
                <a:blip r:embed="rId5"/>
                <a:stretch>
                  <a:fillRect l="-1051" t="-980" r="-10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1AFC5F5-0E0E-4896-90FA-F05859CD7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458" y="2174682"/>
            <a:ext cx="4940670" cy="250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4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149"/>
    </mc:Choice>
    <mc:Fallback xmlns="">
      <p:transition spd="slow" advTm="10514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 Synthesis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3D </a:t>
                </a:r>
                <a:r>
                  <a:rPr lang="en-US" dirty="0" err="1"/>
                  <a:t>keypoints</a:t>
                </a:r>
                <a:r>
                  <a:rPr lang="en-US" dirty="0"/>
                  <a:t> and Jacobians are used to estimate warping flow maps. These flow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dirty="0"/>
                  <a:t> is generated based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  <a:r>
                  <a:rPr lang="en-GB" dirty="0" err="1"/>
                  <a:t>keypoint</a:t>
                </a:r>
                <a:r>
                  <a:rPr lang="en-GB" dirty="0"/>
                  <a:t> using first order approximation.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flow field is used to warp the source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[4].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3A27868F-5EBC-44E9-B919-033B3603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98" y="2652201"/>
            <a:ext cx="7128588" cy="218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9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70"/>
    </mc:Choice>
    <mc:Fallback xmlns="">
      <p:transition spd="slow" advTm="370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439281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GB" sz="2000" b="1" dirty="0"/>
                  <a:t>Motion Field estimator (</a:t>
                </a:r>
                <a14:m>
                  <m:oMath xmlns:m="http://schemas.openxmlformats.org/officeDocument/2006/math">
                    <m:r>
                      <a:rPr lang="en-CA" sz="20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GB" sz="2000" b="1" dirty="0"/>
                  <a:t>):</a:t>
                </a:r>
              </a:p>
              <a:p>
                <a:pPr marL="0" indent="0">
                  <a:buNone/>
                </a:pPr>
                <a:r>
                  <a:rPr lang="en-CA" dirty="0"/>
                  <a:t>Then</a:t>
                </a:r>
                <a:r>
                  <a:rPr lang="en-GB" dirty="0"/>
                  <a:t> these warped features are fed to network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. Network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is a U-Net style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439281" cy="4351337"/>
              </a:xfrm>
              <a:blipFill>
                <a:blip r:embed="rId5"/>
                <a:stretch>
                  <a:fillRect l="-947" t="-1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CD240A38-2CA5-4878-BE36-6954CA2E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153" y="1828800"/>
            <a:ext cx="32289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8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2"/>
    </mc:Choice>
    <mc:Fallback xmlns="">
      <p:transition spd="slow" advTm="4515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1828800"/>
                <a:ext cx="6429756" cy="435133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CA" sz="2000" b="1" dirty="0"/>
                  <a:t>Generator </a:t>
                </a:r>
                <a:r>
                  <a:rPr lang="en-GB" sz="2000" b="1" dirty="0"/>
                  <a:t>(</a:t>
                </a:r>
                <a14:m>
                  <m:oMath xmlns:m="http://schemas.openxmlformats.org/officeDocument/2006/math">
                    <m:r>
                      <a:rPr lang="en-CA" sz="2000" b="1" i="0" smtClean="0"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lang="en-GB" sz="2000" b="1" dirty="0"/>
                  <a:t>):</a:t>
                </a:r>
              </a:p>
              <a:p>
                <a:pPr marL="0" indent="0">
                  <a:buNone/>
                </a:pPr>
                <a:r>
                  <a:rPr lang="en-CA" dirty="0"/>
                  <a:t>The author have used a generator network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A" dirty="0"/>
                  <a:t> that takes the warped 3D source features map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. </a:t>
                </a:r>
                <a:r>
                  <a:rPr lang="en-US" dirty="0"/>
                  <a:t>This is then multiplied with the occlusion mask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followed by a series of 2D residual blocks and up-sampling layers to obtain the final image.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1828800"/>
                <a:ext cx="6429756" cy="4351337"/>
              </a:xfrm>
              <a:blipFill>
                <a:blip r:embed="rId5"/>
                <a:stretch>
                  <a:fillRect l="-948" t="-1120" r="-16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>
            <a:extLst>
              <a:ext uri="{FF2B5EF4-FFF2-40B4-BE49-F238E27FC236}">
                <a16:creationId xmlns:a16="http://schemas.microsoft.com/office/drawing/2014/main" id="{34828DBC-667C-491A-BB09-123B3947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378" y="1828800"/>
            <a:ext cx="25717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26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3"/>
    </mc:Choice>
    <mc:Fallback xmlns="">
      <p:transition spd="slow" advTm="2100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429756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2000" b="1" dirty="0"/>
              <a:t>Summarize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endParaRPr lang="en-GB" sz="20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646569B-1618-4AFD-BC43-F97BE16F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73" y="2187574"/>
            <a:ext cx="6799053" cy="363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7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61"/>
    </mc:Choice>
    <mc:Fallback xmlns="">
      <p:transition spd="slow" advTm="5216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798818"/>
            <a:ext cx="9515620" cy="18385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</a:rPr>
              <a:t>Video conferencing has become one of the major keys in our lives</a:t>
            </a:r>
            <a:endParaRPr lang="en-US" b="0" dirty="0">
              <a:effectLst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DB687D97-E2B8-4F16-A743-A90887C2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40" y="2860122"/>
            <a:ext cx="4681147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A6BB7D75-A2BE-4016-90A2-8D90132E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2860122"/>
            <a:ext cx="4731608" cy="245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8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71"/>
    </mc:Choice>
    <mc:Fallback xmlns="">
      <p:transition spd="slow" advTm="133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363A3D"/>
                    </a:solidFill>
                  </a:rPr>
                  <a:t>The total loss function: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CA" sz="2400" i="1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40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d>
                        <m:dPr>
                          <m:ctrlPr>
                            <a:rPr lang="en-CA" sz="2400" i="1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CA" sz="2400" i="1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CA" sz="2400" i="1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567" t="-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9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7"/>
    </mc:Choice>
    <mc:Fallback xmlns="">
      <p:transition spd="slow" advTm="963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Perpetual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 [2]: </a:t>
                </a:r>
                <a:r>
                  <a:rPr lang="en-US" dirty="0"/>
                  <a:t>A pre-trained VGG network is used to extract features from both the ground truth image and the reconstructed image.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​ distance is computed between the features. </a:t>
                </a:r>
                <a:endParaRPr lang="en-US" sz="2400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64" t="-1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9F6198BB-B97D-47DF-893E-2830A3DAA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55" y="3429000"/>
            <a:ext cx="6096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5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82"/>
    </mc:Choice>
    <mc:Fallback xmlns="">
      <p:transition spd="slow" advTm="3168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GAN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 [3]: </a:t>
                </a:r>
                <a:r>
                  <a:rPr lang="en-CA" dirty="0"/>
                  <a:t>The authors used Patch GAN, along side with a hinge loss.</a:t>
                </a:r>
              </a:p>
              <a:p>
                <a:pPr marL="0" indent="0" algn="ctr">
                  <a:buNone/>
                </a:pPr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64" t="-1541" r="-7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03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0"/>
    </mc:Choice>
    <mc:Fallback xmlns="">
      <p:transition spd="slow" advTm="2497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Equivalence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): </a:t>
                </a:r>
                <a:r>
                  <a:rPr lang="en-US" dirty="0"/>
                  <a:t>This loss ensures the consistency of the estimated </a:t>
                </a:r>
                <a:r>
                  <a:rPr lang="en-US" dirty="0" err="1"/>
                  <a:t>keypoints</a:t>
                </a:r>
                <a:r>
                  <a:rPr lang="en-US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be the detected </a:t>
                </a:r>
                <a:r>
                  <a:rPr lang="en-US" dirty="0" err="1"/>
                  <a:t>keypoints</a:t>
                </a:r>
                <a:r>
                  <a:rPr lang="en-US" dirty="0"/>
                  <a:t> for the input image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A" dirty="0"/>
                  <a:t>. </a:t>
                </a:r>
              </a:p>
              <a:p>
                <a:pPr marL="0" indent="0">
                  <a:buNone/>
                </a:pPr>
                <a:endParaRPr lang="en-CA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CA" sz="2400" b="0" i="1" smtClean="0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CA" sz="2400" b="0" i="1" smtClean="0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363A3D"/>
                    </a:solidFill>
                  </a:rPr>
                  <a:t>Note: </a:t>
                </a:r>
                <a:r>
                  <a:rPr lang="en-US" sz="1600" dirty="0"/>
                  <a:t>Affine transformations and randomly sampled thin plate splines are used to perform the transformation. They also drop the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600" dirty="0">
                    <a:solidFill>
                      <a:srgbClr val="363A3D"/>
                    </a:solidFill>
                  </a:rPr>
                  <a:t>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64" t="-1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8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74"/>
    </mc:Choice>
    <mc:Fallback xmlns="">
      <p:transition spd="slow" advTm="5297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Key Prior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): </a:t>
                </a:r>
                <a:r>
                  <a:rPr lang="en-US" dirty="0"/>
                  <a:t>It penalize the </a:t>
                </a:r>
                <a:r>
                  <a:rPr lang="en-US" dirty="0" err="1"/>
                  <a:t>keypoints</a:t>
                </a:r>
                <a:r>
                  <a:rPr lang="en-US" dirty="0"/>
                  <a:t> if the distance between any pair of them is below some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, or if the mean depth value deviates from a present target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.</a:t>
                </a: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CA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CA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CA" sz="24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CA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CA" sz="2400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:r>
                  <a:rPr lang="en-CA" sz="1600" dirty="0"/>
                  <a:t>Note: 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en-CA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CA" sz="1600" dirty="0"/>
                  <a:t> extracts the mean depth value of the </a:t>
                </a:r>
                <a:r>
                  <a:rPr lang="en-CA" sz="1600" dirty="0" err="1"/>
                  <a:t>keypoints</a:t>
                </a:r>
                <a:r>
                  <a:rPr lang="en-CA" sz="1600" dirty="0"/>
                  <a:t>.</a:t>
                </a:r>
              </a:p>
              <a:p>
                <a:pPr marL="0" indent="0">
                  <a:buNone/>
                </a:pPr>
                <a:r>
                  <a:rPr lang="en-CA" dirty="0"/>
                  <a:t> </a:t>
                </a:r>
                <a:endParaRPr lang="en-US" sz="2400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2" t="-2101" r="-106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3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26"/>
    </mc:Choice>
    <mc:Fallback xmlns="">
      <p:transition spd="slow" advTm="4382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Head Pose loss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 distance between the estimated head 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dirty="0"/>
                  <a:t> and the one predicted by a pre-trained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CA" b="0" i="1" dirty="0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63A3D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CA" sz="2400" b="0" i="1" smtClean="0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sz="2400" b="0" i="1" smtClean="0">
                                              <a:solidFill>
                                                <a:srgbClr val="363A3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rgbClr val="363A3D"/>
                    </a:solidFill>
                  </a:rPr>
                  <a:t>Note: </a:t>
                </a:r>
                <a:r>
                  <a:rPr lang="en-US" sz="1600" dirty="0"/>
                  <a:t>Where the distance is computed as the sum of differences of the Euler angles.</a:t>
                </a:r>
                <a:endParaRPr lang="en-US" sz="1600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64" t="-1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8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6"/>
    </mc:Choice>
    <mc:Fallback xmlns="">
      <p:transition spd="slow" advTm="3488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rgbClr val="363A3D"/>
                    </a:solidFill>
                  </a:rPr>
                  <a:t>Deformation prior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2400" b="0" i="0" smtClean="0">
                            <a:solidFill>
                              <a:srgbClr val="363A3D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363A3D"/>
                    </a:solidFill>
                  </a:rPr>
                  <a:t>): </a:t>
                </a:r>
                <a:r>
                  <a:rPr lang="en-US" dirty="0"/>
                  <a:t>Since the expression deformation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is the deviation from the canonical </a:t>
                </a:r>
                <a:r>
                  <a:rPr lang="en-US" dirty="0" err="1"/>
                  <a:t>keypoints</a:t>
                </a:r>
                <a:r>
                  <a:rPr lang="en-US" dirty="0"/>
                  <a:t>, their magnitude should not be too large.</a:t>
                </a: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sz="2400" b="0" i="0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</m:sSub>
                      <m:r>
                        <a:rPr lang="en-CA" sz="2400" b="0" i="1" smtClean="0">
                          <a:solidFill>
                            <a:srgbClr val="363A3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sz="2400" b="0" i="1" smtClean="0">
                                  <a:solidFill>
                                    <a:srgbClr val="363A3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CA" sz="2400" b="0" i="1" smtClean="0">
                                      <a:solidFill>
                                        <a:srgbClr val="363A3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CA" sz="2400" b="0" i="1" smtClean="0">
                                          <a:solidFill>
                                            <a:srgbClr val="363A3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CA" sz="2400" b="0" i="1" smtClean="0">
                              <a:solidFill>
                                <a:srgbClr val="363A3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64" t="-154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83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51"/>
    </mc:Choice>
    <mc:Fallback xmlns="">
      <p:transition spd="slow" advTm="2225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GB" dirty="0"/>
                  <a:t>The authors used </a:t>
                </a:r>
                <a:r>
                  <a:rPr lang="en-GB" dirty="0">
                    <a:hlinkClick r:id="rId3"/>
                  </a:rPr>
                  <a:t>VoxCeleb2</a:t>
                </a:r>
                <a:r>
                  <a:rPr lang="en-GB" dirty="0"/>
                  <a:t> and </a:t>
                </a:r>
                <a:r>
                  <a:rPr lang="en-CA" b="0" i="0" dirty="0">
                    <a:solidFill>
                      <a:srgbClr val="363A3D"/>
                    </a:solidFill>
                    <a:effectLst/>
                    <a:latin typeface="Source Serif Pro" panose="02040603050405020204" pitchFamily="18" charset="0"/>
                  </a:rPr>
                  <a:t>TalkingHead-1KH</a:t>
                </a:r>
                <a:r>
                  <a:rPr lang="en-GB" b="0" i="0" dirty="0">
                    <a:solidFill>
                      <a:srgbClr val="363A3D"/>
                    </a:solidFill>
                    <a:effectLst/>
                    <a:latin typeface="Source Serif Pro" panose="02040603050405020204" pitchFamily="18" charset="0"/>
                  </a:rPr>
                  <a:t> for training and </a:t>
                </a:r>
                <a:r>
                  <a:rPr lang="en-CA" b="0" i="0" dirty="0">
                    <a:solidFill>
                      <a:srgbClr val="363A3D"/>
                    </a:solidFill>
                    <a:effectLst/>
                    <a:latin typeface="Source Serif Pro" panose="02040603050405020204" pitchFamily="18" charset="0"/>
                  </a:rPr>
                  <a:t>evaluation.</a:t>
                </a:r>
              </a:p>
              <a:p>
                <a:r>
                  <a:rPr lang="en-US" b="0" i="0" dirty="0">
                    <a:solidFill>
                      <a:srgbClr val="363A3D"/>
                    </a:solidFill>
                    <a:effectLst/>
                  </a:rPr>
                  <a:t>The models is trained using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𝐴𝐷𝐴𝑀</m:t>
                    </m:r>
                  </m:oMath>
                </a14:m>
                <a:r>
                  <a:rPr lang="en-US" b="0" i="0" dirty="0">
                    <a:solidFill>
                      <a:srgbClr val="363A3D"/>
                    </a:solidFill>
                    <a:effectLst/>
                  </a:rPr>
                  <a:t> optimizer with a learning rate of 0.0002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256</m:t>
                    </m:r>
                    <m:r>
                      <a:rPr lang="en-CA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b="0" i="0" dirty="0">
                    <a:solidFill>
                      <a:srgbClr val="363A3D"/>
                    </a:solidFill>
                    <a:effectLst/>
                  </a:rPr>
                  <a:t> resolution images for 100 epochs. This is then fine-tuned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512</m:t>
                    </m:r>
                    <m:r>
                      <a:rPr lang="en-CA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363A3D"/>
                        </a:solidFill>
                        <a:effectLst/>
                        <a:latin typeface="Cambria Math" panose="02040503050406030204" pitchFamily="18" charset="0"/>
                      </a:rPr>
                      <m:t>512</m:t>
                    </m:r>
                  </m:oMath>
                </a14:m>
                <a:r>
                  <a:rPr lang="en-US" b="0" i="0" dirty="0">
                    <a:solidFill>
                      <a:srgbClr val="363A3D"/>
                    </a:solidFill>
                    <a:effectLst/>
                  </a:rPr>
                  <a:t> resolution images for 10 epochs.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42" t="-14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6"/>
    </mc:Choice>
    <mc:Fallback xmlns="">
      <p:transition spd="slow" advTm="3690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GB" dirty="0"/>
                  <a:t>The results from this paper were quite promising. The techniques we talked about here resulted in a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>
                    <a:solidFill>
                      <a:srgbClr val="363A3D"/>
                    </a:solidFill>
                  </a:rPr>
                  <a:t> </a:t>
                </a:r>
                <a:r>
                  <a:rPr lang="en-GB" dirty="0"/>
                  <a:t>bandwidth reduction, and you can see the video quality is incredibly high considering the reduction.</a:t>
                </a:r>
              </a:p>
              <a:p>
                <a:endParaRPr lang="en-GB" dirty="0">
                  <a:solidFill>
                    <a:srgbClr val="363A3D"/>
                  </a:solidFill>
                </a:endParaRPr>
              </a:p>
              <a:p>
                <a:endParaRPr lang="en-US" dirty="0">
                  <a:solidFill>
                    <a:srgbClr val="363A3D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2" t="-980" r="-49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366BCA5-4E91-4901-A436-E3831ECE1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576" y="2985116"/>
            <a:ext cx="5411483" cy="22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71"/>
    </mc:Choice>
    <mc:Fallback xmlns="">
      <p:transition spd="slow" advTm="8427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[1] </a:t>
            </a:r>
            <a:r>
              <a:rPr lang="en-US" dirty="0"/>
              <a:t>One-Shot Free-View Neural Talking-Head Synthesis for Video Conferencing</a:t>
            </a:r>
            <a:r>
              <a:rPr lang="en-US" dirty="0">
                <a:solidFill>
                  <a:srgbClr val="363A3D"/>
                </a:solidFill>
              </a:rPr>
              <a:t>, </a:t>
            </a:r>
            <a:r>
              <a:rPr lang="en-CA" dirty="0"/>
              <a:t>Ting-Chun Wang Arun Mallya Ming-Yu Liu</a:t>
            </a:r>
            <a:r>
              <a:rPr lang="en-US" dirty="0">
                <a:solidFill>
                  <a:srgbClr val="363A3D"/>
                </a:solidFill>
              </a:rPr>
              <a:t>,. 2021</a:t>
            </a:r>
          </a:p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[2] </a:t>
            </a:r>
            <a:r>
              <a:rPr lang="en-US" dirty="0"/>
              <a:t>Perceptual Losses for Real-Time Style Transfer and Super-Resolution</a:t>
            </a:r>
            <a:r>
              <a:rPr lang="en-US" dirty="0">
                <a:solidFill>
                  <a:srgbClr val="363A3D"/>
                </a:solidFill>
              </a:rPr>
              <a:t>. </a:t>
            </a:r>
            <a:r>
              <a:rPr lang="en-CA" dirty="0"/>
              <a:t>Justin Johnson, Alexandre </a:t>
            </a:r>
            <a:r>
              <a:rPr lang="en-CA" dirty="0" err="1"/>
              <a:t>Alahi</a:t>
            </a:r>
            <a:r>
              <a:rPr lang="en-CA" dirty="0"/>
              <a:t>, Li Fei-Fei</a:t>
            </a:r>
            <a:r>
              <a:rPr lang="en-US" dirty="0">
                <a:solidFill>
                  <a:srgbClr val="363A3D"/>
                </a:solidFill>
              </a:rPr>
              <a:t>, 2016</a:t>
            </a:r>
          </a:p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[3] </a:t>
            </a:r>
            <a:r>
              <a:rPr lang="en-US" dirty="0"/>
              <a:t>Image-to-Image Translation with Conditional Adversarial Networks, </a:t>
            </a:r>
            <a:r>
              <a:rPr lang="en-CA" dirty="0"/>
              <a:t>Phillip Isola Jun-Yan Zhu </a:t>
            </a:r>
            <a:r>
              <a:rPr lang="en-CA" dirty="0" err="1"/>
              <a:t>Tinghui</a:t>
            </a:r>
            <a:r>
              <a:rPr lang="en-CA" dirty="0"/>
              <a:t> Zhou Alexei A. </a:t>
            </a:r>
            <a:r>
              <a:rPr lang="en-CA" dirty="0" err="1"/>
              <a:t>Efros</a:t>
            </a:r>
            <a:r>
              <a:rPr lang="en-CA" dirty="0"/>
              <a:t>,. 2018</a:t>
            </a:r>
          </a:p>
          <a:p>
            <a:pPr marL="0" indent="0">
              <a:buNone/>
            </a:pPr>
            <a:r>
              <a:rPr lang="en-CA" dirty="0">
                <a:solidFill>
                  <a:srgbClr val="363A3D"/>
                </a:solidFill>
              </a:rPr>
              <a:t>[4] </a:t>
            </a:r>
            <a:r>
              <a:rPr lang="en-US" dirty="0"/>
              <a:t>First Order Motion Model for Image Animation</a:t>
            </a:r>
            <a:r>
              <a:rPr lang="en-CA" dirty="0"/>
              <a:t>, </a:t>
            </a:r>
            <a:r>
              <a:rPr lang="en-CA" dirty="0" err="1"/>
              <a:t>Aliaksandr</a:t>
            </a:r>
            <a:r>
              <a:rPr lang="en-CA" dirty="0"/>
              <a:t> </a:t>
            </a:r>
            <a:r>
              <a:rPr lang="en-CA" dirty="0" err="1"/>
              <a:t>Siarohin</a:t>
            </a:r>
            <a:r>
              <a:rPr lang="en-CA" dirty="0"/>
              <a:t>, Stéphane </a:t>
            </a:r>
            <a:r>
              <a:rPr lang="en-CA" dirty="0" err="1"/>
              <a:t>Lathuilière</a:t>
            </a:r>
            <a:r>
              <a:rPr lang="en-CA" dirty="0"/>
              <a:t>, Elisa Ricci, </a:t>
            </a:r>
            <a:r>
              <a:rPr lang="en-CA" dirty="0" err="1"/>
              <a:t>Nicu</a:t>
            </a:r>
            <a:r>
              <a:rPr lang="en-CA" dirty="0"/>
              <a:t> </a:t>
            </a:r>
            <a:r>
              <a:rPr lang="en-CA" dirty="0" err="1"/>
              <a:t>Sebe</a:t>
            </a:r>
            <a:r>
              <a:rPr lang="en-CA" dirty="0"/>
              <a:t>,. 2020</a:t>
            </a:r>
            <a:endParaRPr lang="en-US" dirty="0">
              <a:solidFill>
                <a:srgbClr val="363A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However there are some limitations and problems.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Limited bandwidth</a:t>
            </a:r>
          </a:p>
          <a:p>
            <a:r>
              <a:rPr lang="en-CA" dirty="0"/>
              <a:t>Poor Infrastructure in some regions</a:t>
            </a: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7069BA-91BB-47FB-897D-78D2DFC69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54" y="3708176"/>
            <a:ext cx="5389124" cy="291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22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31"/>
    </mc:Choice>
    <mc:Fallback xmlns="">
      <p:transition spd="slow" advTm="209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CA" dirty="0"/>
              <a:t>No eye contact during calls.</a:t>
            </a:r>
          </a:p>
          <a:p>
            <a:r>
              <a:rPr lang="en-CA" dirty="0"/>
              <a:t>Camera and Video located on a different screen.</a:t>
            </a:r>
          </a:p>
          <a:p>
            <a:endParaRPr lang="en-GB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B2DC5C-74B7-4381-949E-EC7A902C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90" y="3200398"/>
            <a:ext cx="6377738" cy="273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19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26"/>
    </mc:Choice>
    <mc:Fallback xmlns="">
      <p:transition spd="slow" advTm="2502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paper introduced a method that was able to solve those problems.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339EBF8-0953-4980-8C0C-B405A8CCF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59" y="3233615"/>
            <a:ext cx="8323385" cy="19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3"/>
    </mc:Choice>
    <mc:Fallback xmlns="">
      <p:transition spd="slow" advTm="1150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CA" dirty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be an image of a person, referred as the source image.</a:t>
                </a:r>
              </a:p>
              <a:p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 be a talking head video,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an individual frame.</a:t>
                </a:r>
              </a:p>
              <a:p>
                <a:r>
                  <a:rPr lang="en-GB" dirty="0"/>
                  <a:t>Our goal is to generate an output video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is an individual frame.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2" t="-112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49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8"/>
    </mc:Choice>
    <mc:Fallback xmlns="">
      <p:transition spd="slow" advTm="301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GB" dirty="0"/>
                  <a:t>If the person in the source image (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) is the same as the driving video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then it is a video reconstruction task.</a:t>
                </a:r>
              </a:p>
              <a:p>
                <a:r>
                  <a:rPr lang="en-GB" dirty="0"/>
                  <a:t>If the person in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is not the same as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then it’s a motion transfer task.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142" t="-1120" r="-7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142828000-db7b324e-c2fd-4fdc-a272-04fb8adbc88a">
            <a:hlinkClick r:id="" action="ppaction://media"/>
            <a:extLst>
              <a:ext uri="{FF2B5EF4-FFF2-40B4-BE49-F238E27FC236}">
                <a16:creationId xmlns:a16="http://schemas.microsoft.com/office/drawing/2014/main" id="{6FA4EB55-658D-4AA7-A8CB-26AD598F8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3579" y="4698754"/>
            <a:ext cx="6475444" cy="161886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506318B-A89D-46F8-AB65-02D53DFB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905" y="3183216"/>
            <a:ext cx="6475444" cy="151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07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6"/>
    </mc:Choice>
    <mc:Fallback xmlns="">
      <p:transition spd="slow" advTm="32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2C1B41-5B38-4402-8AB7-DEEFA386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1" y="1828800"/>
            <a:ext cx="8166213" cy="436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34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25"/>
    </mc:Choice>
    <mc:Fallback xmlns="">
      <p:transition spd="slow" advTm="5102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The proposed method could be divided into three major steps:</a:t>
            </a:r>
          </a:p>
          <a:p>
            <a:r>
              <a:rPr lang="en-GB" dirty="0"/>
              <a:t>Source image feature extraction</a:t>
            </a:r>
          </a:p>
          <a:p>
            <a:r>
              <a:rPr lang="en-GB" dirty="0"/>
              <a:t>Driving video feature extraction</a:t>
            </a:r>
          </a:p>
          <a:p>
            <a:r>
              <a:rPr lang="en-GB" dirty="0"/>
              <a:t>Video generation</a:t>
            </a:r>
          </a:p>
        </p:txBody>
      </p:sp>
    </p:spTree>
    <p:extLst>
      <p:ext uri="{BB962C8B-B14F-4D97-AF65-F5344CB8AC3E}">
        <p14:creationId xmlns:p14="http://schemas.microsoft.com/office/powerpoint/2010/main" val="31391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1"/>
    </mc:Choice>
    <mc:Fallback xmlns="">
      <p:transition spd="slow" advTm="15191"/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TC103457464[[fn=Dividend]]</Template>
  <TotalTime>1021</TotalTime>
  <Words>1075</Words>
  <Application>Microsoft Office PowerPoint</Application>
  <PresentationFormat>Widescreen</PresentationFormat>
  <Paragraphs>141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Century Schoolbook</vt:lpstr>
      <vt:lpstr>Source Serif Pro</vt:lpstr>
      <vt:lpstr>Wingdings 2</vt:lpstr>
      <vt:lpstr>View</vt:lpstr>
      <vt:lpstr>One-Shot Free-View Neural Talking-Head Synthesis for Video Conferencing </vt:lpstr>
      <vt:lpstr>Motivation</vt:lpstr>
      <vt:lpstr>Motivation</vt:lpstr>
      <vt:lpstr>Motivation</vt:lpstr>
      <vt:lpstr>Motivation</vt:lpstr>
      <vt:lpstr>Notation</vt:lpstr>
      <vt:lpstr>Method</vt:lpstr>
      <vt:lpstr>Method</vt:lpstr>
      <vt:lpstr>Method</vt:lpstr>
      <vt:lpstr>Source Image Feature Extraction</vt:lpstr>
      <vt:lpstr>PowerPoint Presentation</vt:lpstr>
      <vt:lpstr>PowerPoint Presentation</vt:lpstr>
      <vt:lpstr>PowerPoint Presentation</vt:lpstr>
      <vt:lpstr>PowerPoint Presentation</vt:lpstr>
      <vt:lpstr>Driving Video Feature Extraction</vt:lpstr>
      <vt:lpstr>Video Synthesis</vt:lpstr>
      <vt:lpstr>PowerPoint Presentation</vt:lpstr>
      <vt:lpstr>PowerPoint Presentation</vt:lpstr>
      <vt:lpstr>PowerPoint Presentation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Training</vt:lpstr>
      <vt:lpstr>Conclusion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Fadaeinejad</dc:creator>
  <cp:lastModifiedBy>Amin Fadaeinejad</cp:lastModifiedBy>
  <cp:revision>2</cp:revision>
  <dcterms:created xsi:type="dcterms:W3CDTF">2022-03-09T19:36:04Z</dcterms:created>
  <dcterms:modified xsi:type="dcterms:W3CDTF">2023-04-18T02:11:11Z</dcterms:modified>
</cp:coreProperties>
</file>